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4A14"/>
    <a:srgbClr val="EA631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2" d="100"/>
          <a:sy n="72" d="100"/>
        </p:scale>
        <p:origin x="-2802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19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3581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4212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82000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864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9926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427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487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497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870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920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257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747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777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786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159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592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60000">
              <a:schemeClr val="tx1">
                <a:lumMod val="75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B84517-DB78-47BD-AFCB-759BDE129668}" type="datetimeFigureOut">
              <a:rPr lang="en-US" smtClean="0"/>
              <a:pPr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F460C-3A09-47DB-B2FF-CA69F5439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353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nique\Desktop\gis\Untitled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316841"/>
            <a:ext cx="2514600" cy="3541159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676400" y="2209800"/>
            <a:ext cx="57871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Project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Apheleia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95800" y="3124200"/>
            <a:ext cx="402546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By : Mohammad Noman</a:t>
            </a:r>
            <a:endParaRPr lang="en-U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0" name="Picture 4" descr="http://www.gisworx.ae/graphics/2015_gmdc.png"/>
          <p:cNvPicPr>
            <a:picLocks noChangeAspect="1" noChangeArrowheads="1"/>
          </p:cNvPicPr>
          <p:nvPr/>
        </p:nvPicPr>
        <p:blipFill rotWithShape="1">
          <a:blip r:embed="rId3"/>
          <a:srcRect l="9091" r="9091"/>
          <a:stretch/>
        </p:blipFill>
        <p:spPr bwMode="auto">
          <a:xfrm>
            <a:off x="7734798" y="76199"/>
            <a:ext cx="685801" cy="838201"/>
          </a:xfrm>
          <a:prstGeom prst="rect">
            <a:avLst/>
          </a:prstGeom>
          <a:noFill/>
          <a:effectLst>
            <a:glow rad="304800">
              <a:schemeClr val="bg1">
                <a:alpha val="0"/>
              </a:schemeClr>
            </a:glow>
            <a:reflection blurRad="6350" stA="52000" endA="300" endPos="35000" dir="5400000" sy="-100000" algn="bl" rotWithShape="0"/>
          </a:effectLst>
        </p:spPr>
      </p:pic>
      <p:pic>
        <p:nvPicPr>
          <p:cNvPr id="22" name="Picture 6" descr="http://webapps-cdn.esri.com/Apps/MegaMenu/img/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6096000"/>
            <a:ext cx="774216" cy="286265"/>
          </a:xfrm>
          <a:prstGeom prst="rect">
            <a:avLst/>
          </a:prstGeom>
          <a:noFill/>
        </p:spPr>
      </p:pic>
      <p:pic>
        <p:nvPicPr>
          <p:cNvPr id="9" name="Picture 2" descr="C:\Users\Unique\workspace\Apheleia\ic_launcher-web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391400" y="2362200"/>
            <a:ext cx="673100" cy="673100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617" y="76199"/>
            <a:ext cx="1170709" cy="1170709"/>
          </a:xfrm>
          <a:prstGeom prst="rect">
            <a:avLst/>
          </a:prstGeom>
          <a:effectLst>
            <a:reflection blurRad="6350" stA="17000" endPos="35000" dir="5400000" sy="-100000" algn="bl" rotWithShape="0"/>
          </a:effectLst>
        </p:spPr>
      </p:pic>
      <p:sp>
        <p:nvSpPr>
          <p:cNvPr id="5" name="Freeform 4"/>
          <p:cNvSpPr/>
          <p:nvPr/>
        </p:nvSpPr>
        <p:spPr>
          <a:xfrm>
            <a:off x="5791200" y="3276600"/>
            <a:ext cx="2304288" cy="440987"/>
          </a:xfrm>
          <a:custGeom>
            <a:avLst/>
            <a:gdLst>
              <a:gd name="connsiteX0" fmla="*/ 0 w 2304288"/>
              <a:gd name="connsiteY0" fmla="*/ 0 h 440987"/>
              <a:gd name="connsiteX1" fmla="*/ 283464 w 2304288"/>
              <a:gd name="connsiteY1" fmla="*/ 438912 h 440987"/>
              <a:gd name="connsiteX2" fmla="*/ 1572768 w 2304288"/>
              <a:gd name="connsiteY2" fmla="*/ 173736 h 440987"/>
              <a:gd name="connsiteX3" fmla="*/ 2304288 w 2304288"/>
              <a:gd name="connsiteY3" fmla="*/ 374904 h 440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4288" h="440987">
                <a:moveTo>
                  <a:pt x="0" y="0"/>
                </a:moveTo>
                <a:cubicBezTo>
                  <a:pt x="10668" y="204978"/>
                  <a:pt x="21336" y="409956"/>
                  <a:pt x="283464" y="438912"/>
                </a:cubicBezTo>
                <a:cubicBezTo>
                  <a:pt x="545592" y="467868"/>
                  <a:pt x="1235964" y="184404"/>
                  <a:pt x="1572768" y="173736"/>
                </a:cubicBezTo>
                <a:cubicBezTo>
                  <a:pt x="1909572" y="163068"/>
                  <a:pt x="2106930" y="268986"/>
                  <a:pt x="2304288" y="37490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2" name="Picture 2" descr="http://blogs-images.forbes.com/thomasbrewster/files/2014/09/Android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10600" y="6248400"/>
            <a:ext cx="389003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Unique\workspace\Apheleia\ic_launcher-web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772400" y="228600"/>
            <a:ext cx="609600" cy="609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13704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Overview</a:t>
            </a:r>
            <a:endParaRPr lang="en-GB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600200"/>
            <a:ext cx="8991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Apheleia is a name in Greek mythology, It was used to show the simplicity of the good old times, and this is the main theme in the application.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Nowadays, many parents give their kids smartphones,</a:t>
            </a:r>
            <a:r>
              <a:rPr lang="ar-AE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</a:t>
            </a:r>
            <a:r>
              <a:rPr lang="en-G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That is because they can’t be with them all the time due to 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So how about a simple way , to keep tracking of your kids ,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without the need to bother by calling, especially at work, or due to some other reasons.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Here is where Apheleia comes in, with a two-part application , that can help many users to get these informations in a easy and simple way.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Unique\workspace\Apheleia\ic_launcher-web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772400" y="228600"/>
            <a:ext cx="609600" cy="609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1371599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Apheleia is a Two-part application, One part is kept with the Child                      ( Apheleia S ) and the other one with the Adult ( Apheleia M 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The main workout of the applications is:</a:t>
            </a:r>
          </a:p>
          <a:p>
            <a:pPr marL="285750" indent="-285750"/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 1- Apheleia S gets the location updates from the GPS coordinates and then checks if there was a change in location then it send the location to the server</a:t>
            </a:r>
            <a:r>
              <a:rPr lang="en-G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.</a:t>
            </a:r>
          </a:p>
          <a:p>
            <a:pPr marL="285750" indent="-285750"/>
            <a:endParaRPr lang="en-GB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/>
            <a:r>
              <a:rPr lang="en-G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 2- Apheleia M have two modes, Manual mode means fetching the location one time only from the server and displaying the location using ESRI maps.</a:t>
            </a:r>
          </a:p>
          <a:p>
            <a:pPr marL="285750" indent="-285750"/>
            <a:r>
              <a:rPr lang="en-G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 The other mode Auto mode, every a period of time working as a background service, it fetch the location from the server, and if there were any updates it will give a notification to the user.</a:t>
            </a:r>
          </a:p>
          <a:p>
            <a:pPr marL="285750" indent="-285750"/>
            <a:r>
              <a:rPr lang="en-G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 </a:t>
            </a:r>
          </a:p>
          <a:p>
            <a:pPr marL="285750" indent="-285750"/>
            <a:r>
              <a:rPr lang="en-G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 3- There are also features that help using the Main application like voice commands, Voice notification and gestures, also implementation of Android Wear to interact with the main application.</a:t>
            </a: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3704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Process</a:t>
            </a:r>
            <a:endParaRPr lang="en-GB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Unique\workspace\Apheleia\ic_launcher-web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772400" y="228600"/>
            <a:ext cx="609600" cy="609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13704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The Next Step</a:t>
            </a:r>
            <a:endParaRPr lang="en-GB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7160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There are some points that will be improved upon in the next updates:</a:t>
            </a:r>
          </a:p>
          <a:p>
            <a:pPr marL="285750" indent="-285750"/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*  Improving the server side and the multi-user structure , also implementing a simple GCM mode so that the user will get the notifications directly from the server.</a:t>
            </a:r>
          </a:p>
          <a:p>
            <a:pPr marL="285750" indent="-285750"/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* Improving Apheleia S and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adding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more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features for the optimizations.</a:t>
            </a: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/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* Making the updates time custom and user selected instead of 60sec.</a:t>
            </a:r>
          </a:p>
          <a:p>
            <a:pPr marL="285750" indent="-285750"/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* Adding another extra option , and that is finding the nearest route from the Parent to the Kid, using ESRI maps and GPS coordinates . </a:t>
            </a:r>
          </a:p>
          <a:p>
            <a:pPr marL="285750" indent="-285750"/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marL="285750" indent="-285750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* Optimizing the design and functions to support an even wider range of android smartphones.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Custom 8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EBEBEB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700</TotalTime>
  <Words>414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Ion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Unique</dc:creator>
  <cp:lastModifiedBy>Unique</cp:lastModifiedBy>
  <cp:revision>95</cp:revision>
  <dcterms:created xsi:type="dcterms:W3CDTF">2015-02-06T10:33:59Z</dcterms:created>
  <dcterms:modified xsi:type="dcterms:W3CDTF">2015-04-21T19:31:49Z</dcterms:modified>
</cp:coreProperties>
</file>